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ABAB"/>
    <a:srgbClr val="E8E8E8"/>
    <a:srgbClr val="8A1D0D"/>
    <a:srgbClr val="006FB3"/>
    <a:srgbClr val="D63C2B"/>
    <a:srgbClr val="35BBE2"/>
    <a:srgbClr val="C05426"/>
    <a:srgbClr val="FDB714"/>
    <a:srgbClr val="B9D031"/>
    <a:srgbClr val="9393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20.06.2011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20.06.2011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20.06.2011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20.06.2011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20.06.2011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 y="0"/>
            <a:ext cx="4117219" cy="10693400"/>
          </a:xfrm>
          <a:prstGeom prst="rect">
            <a:avLst/>
          </a:prstGeom>
          <a:gradFill>
            <a:gsLst>
              <a:gs pos="0">
                <a:srgbClr val="E8E8E8"/>
              </a:gs>
              <a:gs pos="100000">
                <a:srgbClr val="ABABAB"/>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rot="5400000">
            <a:off x="5826638" y="3194466"/>
            <a:ext cx="25200" cy="3444044"/>
          </a:xfrm>
          <a:prstGeom prst="rect">
            <a:avLst/>
          </a:prstGeom>
          <a:solidFill>
            <a:srgbClr val="AB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42258" y="656301"/>
            <a:ext cx="3528392" cy="1631216"/>
          </a:xfrm>
          <a:prstGeom prst="rect">
            <a:avLst/>
          </a:prstGeom>
          <a:noFill/>
        </p:spPr>
        <p:txBody>
          <a:bodyPr wrap="square" rtlCol="0">
            <a:spAutoFit/>
          </a:bodyPr>
          <a:lstStyle/>
          <a:p>
            <a:r>
              <a:rPr lang="ru-RU" sz="4800" b="1" dirty="0" smtClean="0">
                <a:solidFill>
                  <a:srgbClr val="4A4949"/>
                </a:solidFill>
              </a:rPr>
              <a:t>Вечеринка дома</a:t>
            </a:r>
            <a:endParaRPr lang="ru-RU" sz="4800" b="1" dirty="0">
              <a:solidFill>
                <a:srgbClr val="4A4949"/>
              </a:solidFill>
            </a:endParaRPr>
          </a:p>
        </p:txBody>
      </p:sp>
      <p:sp>
        <p:nvSpPr>
          <p:cNvPr id="10" name="TextBox 9"/>
          <p:cNvSpPr txBox="1"/>
          <p:nvPr/>
        </p:nvSpPr>
        <p:spPr>
          <a:xfrm>
            <a:off x="684287" y="2209412"/>
            <a:ext cx="2123066" cy="2893100"/>
          </a:xfrm>
          <a:prstGeom prst="rect">
            <a:avLst/>
          </a:prstGeom>
          <a:noFill/>
        </p:spPr>
        <p:txBody>
          <a:bodyPr wrap="square" rtlCol="0">
            <a:spAutoFit/>
          </a:bodyPr>
          <a:lstStyle/>
          <a:p>
            <a:r>
              <a:rPr lang="ru-RU" sz="1400" i="1" dirty="0" smtClean="0">
                <a:solidFill>
                  <a:schemeClr val="bg1"/>
                </a:solidFill>
              </a:rPr>
              <a:t>Количество человек</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17 до 24</a:t>
            </a:r>
          </a:p>
          <a:p>
            <a:r>
              <a:rPr lang="ru-RU" sz="1400" i="1" dirty="0" smtClean="0">
                <a:solidFill>
                  <a:schemeClr val="bg1"/>
                </a:solidFill>
              </a:rPr>
              <a:t>Еще </a:t>
            </a:r>
            <a:r>
              <a:rPr lang="ru-RU" sz="1400" i="1" dirty="0" smtClean="0">
                <a:solidFill>
                  <a:schemeClr val="bg1"/>
                </a:solidFill>
              </a:rPr>
              <a:t>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a:t>
            </a:r>
            <a:r>
              <a:rPr lang="ru-RU" sz="1400" i="1" dirty="0" smtClean="0">
                <a:solidFill>
                  <a:srgbClr val="535353"/>
                </a:solidFill>
              </a:rPr>
              <a:t>пункта</a:t>
            </a:r>
            <a:endParaRPr lang="ru-RU" sz="1400" i="1" dirty="0" smtClean="0">
              <a:solidFill>
                <a:schemeClr val="bg1"/>
              </a:solidFill>
            </a:endParaRPr>
          </a:p>
          <a:p>
            <a:r>
              <a:rPr lang="ru-RU" sz="1400" i="1" dirty="0" smtClean="0">
                <a:solidFill>
                  <a:schemeClr val="bg1"/>
                </a:solidFill>
              </a:rPr>
              <a:t>Количество залов</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до </a:t>
            </a:r>
            <a:r>
              <a:rPr lang="ru-RU" sz="1400" i="1" dirty="0" smtClean="0">
                <a:solidFill>
                  <a:srgbClr val="535353"/>
                </a:solidFill>
              </a:rPr>
              <a:t>2</a:t>
            </a:r>
            <a:endParaRPr lang="ru-RU" sz="1400" i="1" dirty="0" smtClean="0">
              <a:solidFill>
                <a:schemeClr val="bg1"/>
              </a:solidFill>
            </a:endParaRPr>
          </a:p>
          <a:p>
            <a:r>
              <a:rPr lang="ru-RU" sz="1400" i="1" dirty="0" smtClean="0">
                <a:solidFill>
                  <a:schemeClr val="bg1"/>
                </a:solidFill>
              </a:rPr>
              <a:t>Время проведения</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4 часа</a:t>
            </a:r>
          </a:p>
          <a:p>
            <a:r>
              <a:rPr lang="ru-RU" sz="1400" i="1" dirty="0" smtClean="0">
                <a:solidFill>
                  <a:schemeClr val="bg1"/>
                </a:solidFill>
              </a:rPr>
              <a:t>И </a:t>
            </a:r>
            <a:r>
              <a:rPr lang="ru-RU" sz="1400" i="1" dirty="0" smtClean="0">
                <a:solidFill>
                  <a:schemeClr val="bg1"/>
                </a:solidFill>
              </a:rPr>
              <a:t>еще один пункт</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описание пункта</a:t>
            </a:r>
          </a:p>
          <a:p>
            <a:endParaRPr lang="ru-RU" sz="1400" i="1" dirty="0" smtClean="0">
              <a:solidFill>
                <a:schemeClr val="bg1"/>
              </a:solidFill>
            </a:endParaRPr>
          </a:p>
          <a:p>
            <a:r>
              <a:rPr lang="ru-RU" sz="1400" i="1" dirty="0" smtClean="0">
                <a:solidFill>
                  <a:schemeClr val="bg1"/>
                </a:solidFill>
              </a:rPr>
              <a:t>Стоимость</a:t>
            </a:r>
            <a:r>
              <a:rPr lang="ru-RU" sz="1400" i="1" dirty="0" smtClean="0">
                <a:solidFill>
                  <a:schemeClr val="bg1"/>
                </a:solidFill>
              </a:rPr>
              <a:t>:</a:t>
            </a:r>
            <a:endParaRPr lang="en-US" sz="1400" i="1" dirty="0" smtClean="0">
              <a:solidFill>
                <a:schemeClr val="bg1"/>
              </a:solidFill>
            </a:endParaRPr>
          </a:p>
          <a:p>
            <a:r>
              <a:rPr lang="ru-RU" sz="1400" i="1" dirty="0">
                <a:solidFill>
                  <a:srgbClr val="535353"/>
                </a:solidFill>
              </a:rPr>
              <a:t>от 74 000 руб</a:t>
            </a:r>
            <a:r>
              <a:rPr lang="ru-RU" sz="1400" i="1" dirty="0" smtClean="0">
                <a:solidFill>
                  <a:srgbClr val="535353"/>
                </a:solidFill>
              </a:rPr>
              <a:t>.</a:t>
            </a:r>
            <a:endParaRPr lang="ru-RU" sz="1400" i="1" dirty="0">
              <a:solidFill>
                <a:srgbClr val="535353"/>
              </a:solidFill>
            </a:endParaRPr>
          </a:p>
        </p:txBody>
      </p:sp>
      <p:sp>
        <p:nvSpPr>
          <p:cNvPr id="11" name="TextBox 10"/>
          <p:cNvSpPr txBox="1"/>
          <p:nvPr/>
        </p:nvSpPr>
        <p:spPr>
          <a:xfrm>
            <a:off x="4261161" y="5003828"/>
            <a:ext cx="2876550" cy="492443"/>
          </a:xfrm>
          <a:prstGeom prst="rect">
            <a:avLst/>
          </a:prstGeom>
          <a:noFill/>
        </p:spPr>
        <p:txBody>
          <a:bodyPr wrap="square" rtlCol="0">
            <a:spAutoFit/>
          </a:bodyPr>
          <a:lstStyle/>
          <a:p>
            <a:r>
              <a:rPr lang="ru-RU" sz="2600" i="1" dirty="0" smtClean="0">
                <a:solidFill>
                  <a:srgbClr val="4A4949"/>
                </a:solidFill>
              </a:rPr>
              <a:t>В пакет входит:</a:t>
            </a:r>
            <a:endParaRPr lang="ru-RU" sz="2600" dirty="0">
              <a:solidFill>
                <a:srgbClr val="4A4949"/>
              </a:solidFill>
            </a:endParaRPr>
          </a:p>
        </p:txBody>
      </p:sp>
      <p:sp>
        <p:nvSpPr>
          <p:cNvPr id="16" name="TextBox 15"/>
          <p:cNvSpPr txBox="1"/>
          <p:nvPr/>
        </p:nvSpPr>
        <p:spPr>
          <a:xfrm>
            <a:off x="4212679" y="1962324"/>
            <a:ext cx="2876550" cy="2246769"/>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 (see definitions, below). </a:t>
            </a:r>
            <a:endParaRPr lang="ru-RU" sz="1400" dirty="0">
              <a:solidFill>
                <a:srgbClr val="4A4949"/>
              </a:solidFill>
            </a:endParaRPr>
          </a:p>
        </p:txBody>
      </p:sp>
      <p:sp>
        <p:nvSpPr>
          <p:cNvPr id="17" name="TextBox 16"/>
          <p:cNvSpPr txBox="1"/>
          <p:nvPr/>
        </p:nvSpPr>
        <p:spPr>
          <a:xfrm>
            <a:off x="4212679" y="886332"/>
            <a:ext cx="2876550" cy="646331"/>
          </a:xfrm>
          <a:prstGeom prst="rect">
            <a:avLst/>
          </a:prstGeom>
          <a:noFill/>
        </p:spPr>
        <p:txBody>
          <a:bodyPr wrap="square" rtlCol="0">
            <a:spAutoFit/>
          </a:bodyPr>
          <a:lstStyle/>
          <a:p>
            <a:r>
              <a:rPr lang="ru-RU" sz="1800" i="1" dirty="0" smtClean="0"/>
              <a:t>основной тезис всего описания (его прочтут)</a:t>
            </a:r>
            <a:endParaRPr lang="ru-RU" sz="1800" dirty="0">
              <a:solidFill>
                <a:srgbClr val="4A4949"/>
              </a:solidFill>
            </a:endParaRPr>
          </a:p>
        </p:txBody>
      </p:sp>
      <p:sp>
        <p:nvSpPr>
          <p:cNvPr id="18" name="TextBox 17"/>
          <p:cNvSpPr txBox="1"/>
          <p:nvPr/>
        </p:nvSpPr>
        <p:spPr>
          <a:xfrm>
            <a:off x="4261161" y="5496271"/>
            <a:ext cx="2876550" cy="1169551"/>
          </a:xfrm>
          <a:prstGeom prst="rect">
            <a:avLst/>
          </a:prstGeom>
          <a:noFill/>
        </p:spPr>
        <p:txBody>
          <a:bodyPr wrap="square" rtlCol="0">
            <a:spAutoFit/>
          </a:bodyPr>
          <a:lstStyle/>
          <a:p>
            <a:r>
              <a:rPr lang="en-US" sz="1400" dirty="0" smtClean="0">
                <a:solidFill>
                  <a:srgbClr val="535353"/>
                </a:solidFill>
              </a:rPr>
              <a:t>• </a:t>
            </a:r>
            <a:r>
              <a:rPr lang="en-US" sz="1400" dirty="0" smtClean="0"/>
              <a:t>The universe</a:t>
            </a:r>
          </a:p>
          <a:p>
            <a:r>
              <a:rPr lang="en-US" sz="1400" dirty="0" smtClean="0">
                <a:solidFill>
                  <a:srgbClr val="535353"/>
                </a:solidFill>
              </a:rPr>
              <a:t>•</a:t>
            </a:r>
            <a:r>
              <a:rPr lang="en-US" sz="1400" dirty="0" smtClean="0"/>
              <a:t> is commonly defined</a:t>
            </a:r>
          </a:p>
          <a:p>
            <a:r>
              <a:rPr lang="en-US" sz="1400" dirty="0" smtClean="0">
                <a:solidFill>
                  <a:srgbClr val="535353"/>
                </a:solidFill>
              </a:rPr>
              <a:t>•</a:t>
            </a:r>
            <a:r>
              <a:rPr lang="en-US" sz="1400" dirty="0" smtClean="0"/>
              <a:t> as the totality of everything</a:t>
            </a:r>
          </a:p>
          <a:p>
            <a:r>
              <a:rPr lang="en-US" sz="1400" dirty="0" smtClean="0">
                <a:solidFill>
                  <a:srgbClr val="535353"/>
                </a:solidFill>
              </a:rPr>
              <a:t>•</a:t>
            </a:r>
            <a:r>
              <a:rPr lang="en-US" sz="1400" dirty="0" smtClean="0"/>
              <a:t> that exists including all physical</a:t>
            </a:r>
          </a:p>
          <a:p>
            <a:r>
              <a:rPr lang="en-US" sz="1400" dirty="0" smtClean="0">
                <a:solidFill>
                  <a:srgbClr val="535353"/>
                </a:solidFill>
              </a:rPr>
              <a:t>•</a:t>
            </a:r>
            <a:r>
              <a:rPr lang="en-US" sz="1400" dirty="0" smtClean="0"/>
              <a:t> matter and energy</a:t>
            </a:r>
            <a:endParaRPr lang="ru-RU" sz="1400" dirty="0">
              <a:solidFill>
                <a:srgbClr val="4A4949"/>
              </a:solidFill>
            </a:endParaRPr>
          </a:p>
        </p:txBody>
      </p:sp>
      <p:sp>
        <p:nvSpPr>
          <p:cNvPr id="19" name="TextBox 18"/>
          <p:cNvSpPr txBox="1"/>
          <p:nvPr/>
        </p:nvSpPr>
        <p:spPr>
          <a:xfrm>
            <a:off x="4604300" y="9667180"/>
            <a:ext cx="1298473" cy="738664"/>
          </a:xfrm>
          <a:prstGeom prst="rect">
            <a:avLst/>
          </a:prstGeom>
          <a:noFill/>
        </p:spPr>
        <p:txBody>
          <a:bodyPr wrap="square" rtlCol="0">
            <a:spAutoFit/>
          </a:bodyPr>
          <a:lstStyle/>
          <a:p>
            <a:pPr algn="r"/>
            <a:r>
              <a:rPr lang="ru-RU" sz="1400" i="1" dirty="0" smtClean="0">
                <a:solidFill>
                  <a:srgbClr val="565756"/>
                </a:solidFill>
              </a:rPr>
              <a:t>тел.:</a:t>
            </a:r>
          </a:p>
          <a:p>
            <a:pPr algn="r"/>
            <a:r>
              <a:rPr lang="en-US" sz="1400" i="1" dirty="0" smtClean="0">
                <a:solidFill>
                  <a:srgbClr val="565756"/>
                </a:solidFill>
              </a:rPr>
              <a:t>e-mail:</a:t>
            </a:r>
          </a:p>
          <a:p>
            <a:pPr algn="r"/>
            <a:r>
              <a:rPr lang="ru-RU" sz="1400" i="1" dirty="0" smtClean="0">
                <a:solidFill>
                  <a:srgbClr val="565756"/>
                </a:solidFill>
              </a:rPr>
              <a:t>сайт:</a:t>
            </a:r>
            <a:endParaRPr lang="ru-RU" sz="1400" i="1" dirty="0">
              <a:solidFill>
                <a:srgbClr val="565756"/>
              </a:solidFill>
            </a:endParaRPr>
          </a:p>
        </p:txBody>
      </p:sp>
      <p:sp>
        <p:nvSpPr>
          <p:cNvPr id="20" name="TextBox 19"/>
          <p:cNvSpPr txBox="1"/>
          <p:nvPr/>
        </p:nvSpPr>
        <p:spPr>
          <a:xfrm>
            <a:off x="5798586" y="9667180"/>
            <a:ext cx="1582445" cy="738664"/>
          </a:xfrm>
          <a:prstGeom prst="rect">
            <a:avLst/>
          </a:prstGeom>
          <a:noFill/>
        </p:spPr>
        <p:txBody>
          <a:bodyPr wrap="square" rtlCol="0">
            <a:spAutoFit/>
          </a:bodyPr>
          <a:lstStyle/>
          <a:p>
            <a:r>
              <a:rPr lang="en-US" sz="1400" i="1" dirty="0" smtClean="0">
                <a:solidFill>
                  <a:srgbClr val="939392"/>
                </a:solidFill>
              </a:rPr>
              <a:t>(495) 226-74-30</a:t>
            </a:r>
          </a:p>
          <a:p>
            <a:r>
              <a:rPr lang="en-US" sz="1400" i="1" dirty="0" smtClean="0">
                <a:solidFill>
                  <a:srgbClr val="939392"/>
                </a:solidFill>
              </a:rPr>
              <a:t>art@prcomm.ru</a:t>
            </a:r>
          </a:p>
          <a:p>
            <a:r>
              <a:rPr lang="en-US" sz="1400" i="1" dirty="0" smtClean="0">
                <a:solidFill>
                  <a:srgbClr val="939392"/>
                </a:solidFill>
              </a:rPr>
              <a:t>www.kit5.ru</a:t>
            </a:r>
            <a:endParaRPr lang="ru-RU" sz="1400" i="1" dirty="0">
              <a:solidFill>
                <a:srgbClr val="939392"/>
              </a:solidFill>
            </a:endParaRPr>
          </a:p>
        </p:txBody>
      </p:sp>
      <p:sp>
        <p:nvSpPr>
          <p:cNvPr id="21" name="Прямоугольник 20"/>
          <p:cNvSpPr/>
          <p:nvPr/>
        </p:nvSpPr>
        <p:spPr>
          <a:xfrm rot="5400000">
            <a:off x="5826638" y="5149446"/>
            <a:ext cx="25200" cy="3444044"/>
          </a:xfrm>
          <a:prstGeom prst="rect">
            <a:avLst/>
          </a:prstGeom>
          <a:solidFill>
            <a:srgbClr val="AB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128" y="7584151"/>
            <a:ext cx="1880121" cy="1880121"/>
          </a:xfrm>
          <a:prstGeom prst="ellipse">
            <a:avLst/>
          </a:prstGeom>
        </p:spPr>
      </p:pic>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3090" y="7562021"/>
            <a:ext cx="1902251" cy="1902251"/>
          </a:xfrm>
          <a:prstGeom prst="ellipse">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40870" y="7584151"/>
            <a:ext cx="1880121" cy="1880121"/>
          </a:xfrm>
          <a:prstGeom prst="ellipse">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141</Words>
  <Application>Microsoft Office PowerPoint</Application>
  <PresentationFormat>Произвольный</PresentationFormat>
  <Paragraphs>28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12</cp:revision>
  <dcterms:created xsi:type="dcterms:W3CDTF">2011-06-17T23:30:18Z</dcterms:created>
  <dcterms:modified xsi:type="dcterms:W3CDTF">2011-06-20T20:02:48Z</dcterms:modified>
</cp:coreProperties>
</file>